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48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66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940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779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732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511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777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821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63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255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926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BC89-BA7F-4FC0-839C-0FDE11FED565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A58E-8A5C-421E-B6FB-4ECD6D310E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980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sl-SI" dirty="0" smtClean="0"/>
              <a:t>EARTH IS A PLANET, NOT A TOY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Autofit/>
          </a:bodyPr>
          <a:lstStyle/>
          <a:p>
            <a:r>
              <a:rPr lang="sl-SI" sz="4800" dirty="0" smtClean="0">
                <a:solidFill>
                  <a:schemeClr val="tx1"/>
                </a:solidFill>
              </a:rPr>
              <a:t>In </a:t>
            </a:r>
            <a:r>
              <a:rPr lang="sl-SI" sz="4800" dirty="0" err="1" smtClean="0">
                <a:solidFill>
                  <a:schemeClr val="tx1"/>
                </a:solidFill>
              </a:rPr>
              <a:t>school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we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can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use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bottle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caps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for</a:t>
            </a:r>
            <a:r>
              <a:rPr lang="sl-SI" sz="4800" dirty="0" smtClean="0">
                <a:solidFill>
                  <a:schemeClr val="tx1"/>
                </a:solidFill>
              </a:rPr>
              <a:t> a transparent in </a:t>
            </a:r>
            <a:r>
              <a:rPr lang="sl-SI" sz="4800" dirty="0" err="1" smtClean="0">
                <a:solidFill>
                  <a:schemeClr val="tx1"/>
                </a:solidFill>
              </a:rPr>
              <a:t>halls.In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the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whole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world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we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can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build</a:t>
            </a:r>
            <a:r>
              <a:rPr lang="sl-SI" sz="4800" dirty="0" smtClean="0">
                <a:solidFill>
                  <a:schemeClr val="tx1"/>
                </a:solidFill>
              </a:rPr>
              <a:t> more </a:t>
            </a:r>
            <a:r>
              <a:rPr lang="sl-SI" sz="4800" dirty="0" err="1" smtClean="0">
                <a:solidFill>
                  <a:schemeClr val="tx1"/>
                </a:solidFill>
              </a:rPr>
              <a:t>trash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bins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and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recycling</a:t>
            </a:r>
            <a:r>
              <a:rPr lang="sl-SI" sz="4800" dirty="0" smtClean="0">
                <a:solidFill>
                  <a:schemeClr val="tx1"/>
                </a:solidFill>
              </a:rPr>
              <a:t> </a:t>
            </a:r>
            <a:r>
              <a:rPr lang="sl-SI" sz="4800" dirty="0" err="1" smtClean="0">
                <a:solidFill>
                  <a:schemeClr val="tx1"/>
                </a:solidFill>
              </a:rPr>
              <a:t>centers</a:t>
            </a:r>
            <a:r>
              <a:rPr lang="sl-SI" sz="4800" dirty="0" smtClean="0">
                <a:solidFill>
                  <a:schemeClr val="tx1"/>
                </a:solidFill>
              </a:rPr>
              <a:t>.</a:t>
            </a:r>
            <a:endParaRPr lang="sl-SI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389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</Words>
  <Application>Microsoft Office PowerPoint</Application>
  <PresentationFormat>Diaprojekcija na zaslonu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Officeova tema</vt:lpstr>
      <vt:lpstr>EARTH IS A PLANET, NOT A TOY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IS A PLANET, NOT A TOY</dc:title>
  <dc:creator>gringo11</dc:creator>
  <cp:lastModifiedBy>Uporabnik</cp:lastModifiedBy>
  <cp:revision>3</cp:revision>
  <dcterms:created xsi:type="dcterms:W3CDTF">2020-05-08T11:57:40Z</dcterms:created>
  <dcterms:modified xsi:type="dcterms:W3CDTF">2020-05-09T15:39:14Z</dcterms:modified>
</cp:coreProperties>
</file>