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AC26-722C-4C07-8864-506FD5C7DA7C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F819-D0F6-44D1-A2C2-7D8C6B3FF9D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HOW TO REDUCE WASTE?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TOP 10 TIPS</a:t>
            </a:r>
          </a:p>
          <a:p>
            <a:pPr algn="l"/>
            <a:r>
              <a:rPr lang="sl-SI" dirty="0" smtClean="0">
                <a:solidFill>
                  <a:srgbClr val="00B050"/>
                </a:solidFill>
              </a:rPr>
              <a:t>1. Use your own bag</a:t>
            </a:r>
          </a:p>
          <a:p>
            <a:pPr algn="l"/>
            <a:r>
              <a:rPr lang="sl-SI" dirty="0" smtClean="0">
                <a:solidFill>
                  <a:srgbClr val="00B050"/>
                </a:solidFill>
              </a:rPr>
              <a:t>2. Avoid excessive plastic packaging.</a:t>
            </a:r>
          </a:p>
          <a:p>
            <a:pPr algn="l"/>
            <a:r>
              <a:rPr lang="sl-SI" dirty="0" smtClean="0">
                <a:solidFill>
                  <a:srgbClr val="00B050"/>
                </a:solidFill>
              </a:rPr>
              <a:t>3. Say no to plastic straws.</a:t>
            </a:r>
          </a:p>
          <a:p>
            <a:pPr algn="l"/>
            <a:r>
              <a:rPr lang="sl-SI" dirty="0" smtClean="0">
                <a:solidFill>
                  <a:srgbClr val="00B050"/>
                </a:solidFill>
              </a:rPr>
              <a:t>4. Use glass jars for storage.</a:t>
            </a:r>
          </a:p>
          <a:p>
            <a:pPr algn="l"/>
            <a:r>
              <a:rPr lang="sl-SI" dirty="0" smtClean="0">
                <a:solidFill>
                  <a:srgbClr val="00B050"/>
                </a:solidFill>
              </a:rPr>
              <a:t>5. Carry a reusable bottle.</a:t>
            </a:r>
          </a:p>
        </p:txBody>
      </p:sp>
      <p:pic>
        <p:nvPicPr>
          <p:cNvPr id="1026" name="Picture 2" descr="Organic Cotton Plastic Free Reusable Shopping Bag - Life Withou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2262889" cy="2348879"/>
          </a:xfrm>
          <a:prstGeom prst="rect">
            <a:avLst/>
          </a:prstGeom>
          <a:noFill/>
        </p:spPr>
      </p:pic>
      <p:pic>
        <p:nvPicPr>
          <p:cNvPr id="1030" name="Picture 6" descr="Kitchen Storage Food Safe Glass Kitchen Glass Jar Plastic Seal Li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2780928"/>
            <a:ext cx="2448272" cy="205165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97152"/>
            <a:ext cx="2441848" cy="162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653136"/>
            <a:ext cx="23136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760" y="1052736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6. Sort, recyle and compost. 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7. Repair and reuse products.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8. Know the rules of recycling.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9. Cancel unnecessary mail.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</a:rPr>
              <a:t>10. Donate used items.</a:t>
            </a:r>
          </a:p>
          <a:p>
            <a:pPr>
              <a:buNone/>
            </a:pPr>
            <a:endParaRPr lang="sl-SI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691010" cy="146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865147" cy="19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09120"/>
            <a:ext cx="2837921" cy="168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37112"/>
            <a:ext cx="1987699" cy="19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</Words>
  <Application>Microsoft Office PowerPoint</Application>
  <PresentationFormat>Diaprojekcija na zaslonu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HOW TO REDUCE WASTE?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Tips for plastic waste reduction</dc:title>
  <dc:creator>Darko</dc:creator>
  <cp:lastModifiedBy>Uporabnik</cp:lastModifiedBy>
  <cp:revision>8</cp:revision>
  <dcterms:created xsi:type="dcterms:W3CDTF">2020-05-07T13:22:57Z</dcterms:created>
  <dcterms:modified xsi:type="dcterms:W3CDTF">2020-05-09T15:30:39Z</dcterms:modified>
</cp:coreProperties>
</file>